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4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2" r:id="rId9"/>
    <p:sldId id="264" r:id="rId10"/>
    <p:sldId id="265" r:id="rId11"/>
  </p:sldIdLst>
  <p:sldSz cx="12192000" cy="6858000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221" autoAdjust="0"/>
    <p:restoredTop sz="94660"/>
  </p:normalViewPr>
  <p:slideViewPr>
    <p:cSldViewPr snapToGrid="0">
      <p:cViewPr varScale="1">
        <p:scale>
          <a:sx n="72" d="100"/>
          <a:sy n="72" d="100"/>
        </p:scale>
        <p:origin x="648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00055675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123196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40598522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97772714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Shape 15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296379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Shape 16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7927038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6378805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Shape 17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16329687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7" name="Shape 18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4077214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Shape 18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28222327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Shape 19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93" name="Shape 19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  <p:extLst>
      <p:ext uri="{BB962C8B-B14F-4D97-AF65-F5344CB8AC3E}">
        <p14:creationId xmlns:p14="http://schemas.microsoft.com/office/powerpoint/2010/main" val="31375211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Shape 22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23" name="Shape 23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4" name="Shape 24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25" name="Shape 25"/>
            <p:cNvSpPr/>
            <p:nvPr/>
          </p:nvSpPr>
          <p:spPr>
            <a:xfrm>
              <a:off x="9181475" y="-8466"/>
              <a:ext cx="3007348" cy="6866466"/>
            </a:xfrm>
            <a:custGeom>
              <a:avLst/>
              <a:gdLst/>
              <a:ahLst/>
              <a:cxnLst/>
              <a:rect l="0" t="0" r="0" b="0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26" name="Shape 26"/>
            <p:cNvSpPr/>
            <p:nvPr/>
          </p:nvSpPr>
          <p:spPr>
            <a:xfrm>
              <a:off x="9603442" y="-8466"/>
              <a:ext cx="2588558" cy="6866466"/>
            </a:xfrm>
            <a:custGeom>
              <a:avLst/>
              <a:gdLst/>
              <a:ahLst/>
              <a:cxnLst/>
              <a:rect l="0" t="0" r="0" b="0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27" name="Shape 27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8" name="Shape 28"/>
            <p:cNvSpPr/>
            <p:nvPr/>
          </p:nvSpPr>
          <p:spPr>
            <a:xfrm>
              <a:off x="9334500" y="-8466"/>
              <a:ext cx="2854325" cy="6866466"/>
            </a:xfrm>
            <a:custGeom>
              <a:avLst/>
              <a:gdLst/>
              <a:ahLst/>
              <a:cxnLst/>
              <a:rect l="0" t="0" r="0" b="0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29" name="Shape 29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30" name="Shape 30"/>
            <p:cNvSpPr/>
            <p:nvPr/>
          </p:nvSpPr>
          <p:spPr>
            <a:xfrm>
              <a:off x="10938999" y="-8466"/>
              <a:ext cx="1249824" cy="6866467"/>
            </a:xfrm>
            <a:custGeom>
              <a:avLst/>
              <a:gdLst/>
              <a:ahLst/>
              <a:cxnLst/>
              <a:rect l="0" t="0" r="0" b="0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31" name="Shape 31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33" name="Shape 33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marR="0" indent="0" algn="r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1pPr>
            <a:lvl2pPr marL="4572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2pPr>
            <a:lvl3pPr marL="9144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3pPr>
            <a:lvl4pPr marL="13716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4pPr>
            <a:lvl5pPr marL="18288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5pPr>
            <a:lvl6pPr marL="22860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6pPr>
            <a:lvl7pPr marL="27432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7pPr>
            <a:lvl8pPr marL="32004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8pPr>
            <a:lvl9pPr marL="3657600" marR="0" indent="0" algn="ctr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ption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 txBox="1">
            <a:spLocks noGrp="1"/>
          </p:cNvSpPr>
          <p:nvPr>
            <p:ph type="title"/>
          </p:nvPr>
        </p:nvSpPr>
        <p:spPr>
          <a:xfrm>
            <a:off x="677335" y="609600"/>
            <a:ext cx="8596668" cy="3403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1" name="Shape 91"/>
          <p:cNvSpPr txBox="1"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92" name="Shape 9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3" name="Shape 9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4" name="Shape 9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with Caption"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1"/>
          </p:nvPr>
        </p:nvSpPr>
        <p:spPr>
          <a:xfrm>
            <a:off x="1366138" y="3632200"/>
            <a:ext cx="7224524" cy="381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body" idx="2"/>
          </p:nvPr>
        </p:nvSpPr>
        <p:spPr>
          <a:xfrm>
            <a:off x="677335" y="4470400"/>
            <a:ext cx="8596668" cy="15709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99" name="Shape 9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0" name="Shape 10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1" name="Shape 10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  <p:sp>
        <p:nvSpPr>
          <p:cNvPr id="102" name="Shape 102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03" name="Shape 103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Name Card"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Shape 105"/>
          <p:cNvSpPr txBox="1">
            <a:spLocks noGrp="1"/>
          </p:cNvSpPr>
          <p:nvPr>
            <p:ph type="title"/>
          </p:nvPr>
        </p:nvSpPr>
        <p:spPr>
          <a:xfrm>
            <a:off x="677335" y="1931988"/>
            <a:ext cx="8596668" cy="259545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6" name="Shape 10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07" name="Shape 10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8" name="Shape 10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09" name="Shape 10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 Name Card"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>
            <a:spLocks noGrp="1"/>
          </p:cNvSpPr>
          <p:nvPr>
            <p:ph type="title"/>
          </p:nvPr>
        </p:nvSpPr>
        <p:spPr>
          <a:xfrm>
            <a:off x="931333" y="609600"/>
            <a:ext cx="8094134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2" name="Shape 112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3" name="Shape 113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14" name="Shape 11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5" name="Shape 11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16" name="Shape 11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  <p:sp>
        <p:nvSpPr>
          <p:cNvPr id="117" name="Shape 117"/>
          <p:cNvSpPr txBox="1"/>
          <p:nvPr/>
        </p:nvSpPr>
        <p:spPr>
          <a:xfrm>
            <a:off x="541870" y="790377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“</a:t>
            </a:r>
          </a:p>
        </p:txBody>
      </p:sp>
      <p:sp>
        <p:nvSpPr>
          <p:cNvPr id="118" name="Shape 118"/>
          <p:cNvSpPr txBox="1"/>
          <p:nvPr/>
        </p:nvSpPr>
        <p:spPr>
          <a:xfrm>
            <a:off x="8893010" y="2886556"/>
            <a:ext cx="609599" cy="58477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SzPct val="25000"/>
              <a:buNone/>
            </a:pPr>
            <a:r>
              <a:rPr lang="pt-PT" sz="8000" b="0" i="0" u="none" strike="noStrike" cap="none" baseline="0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rue or False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title"/>
          </p:nvPr>
        </p:nvSpPr>
        <p:spPr>
          <a:xfrm>
            <a:off x="685799" y="609600"/>
            <a:ext cx="8588202" cy="30225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1" name="Shape 121"/>
          <p:cNvSpPr txBox="1">
            <a:spLocks noGrp="1"/>
          </p:cNvSpPr>
          <p:nvPr>
            <p:ph type="body" idx="1"/>
          </p:nvPr>
        </p:nvSpPr>
        <p:spPr>
          <a:xfrm>
            <a:off x="677331" y="4013200"/>
            <a:ext cx="8596668" cy="51424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2" name="Shape 122"/>
          <p:cNvSpPr txBox="1">
            <a:spLocks noGrp="1"/>
          </p:cNvSpPr>
          <p:nvPr>
            <p:ph type="body" idx="2"/>
          </p:nvPr>
        </p:nvSpPr>
        <p:spPr>
          <a:xfrm>
            <a:off x="677335" y="4527448"/>
            <a:ext cx="8596668" cy="151391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123" name="Shape 12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4" name="Shape 12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5" name="Shape 12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8" name="Shape 128"/>
          <p:cNvSpPr txBox="1">
            <a:spLocks noGrp="1"/>
          </p:cNvSpPr>
          <p:nvPr>
            <p:ph type="body" idx="1"/>
          </p:nvPr>
        </p:nvSpPr>
        <p:spPr>
          <a:xfrm rot="5400000">
            <a:off x="3035281" y="-197358"/>
            <a:ext cx="3880773" cy="859666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29" name="Shape 12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0" name="Shape 13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1" name="Shape 13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 txBox="1">
            <a:spLocks noGrp="1"/>
          </p:cNvSpPr>
          <p:nvPr>
            <p:ph type="title"/>
          </p:nvPr>
        </p:nvSpPr>
        <p:spPr>
          <a:xfrm rot="5400000">
            <a:off x="5994318" y="2582952"/>
            <a:ext cx="5251450" cy="130474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 rot="5400000">
            <a:off x="1581685" y="-294750"/>
            <a:ext cx="5251449" cy="70601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35" name="Shape 135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6" name="Shape 136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7" name="Shape 137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677335" y="2700866"/>
            <a:ext cx="8596668" cy="182658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body" idx="1"/>
          </p:nvPr>
        </p:nvSpPr>
        <p:spPr>
          <a:xfrm>
            <a:off x="677335" y="4527448"/>
            <a:ext cx="8596668" cy="8603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algn="l" rtl="0">
              <a:spcBef>
                <a:spcPts val="0"/>
              </a:spcBef>
              <a:buClr>
                <a:srgbClr val="FEFEFE"/>
              </a:buClr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Clr>
                <a:schemeClr val="lt1"/>
              </a:buClr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4184035" cy="388077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53" name="Shape 53"/>
          <p:cNvSpPr txBox="1">
            <a:spLocks noGrp="1"/>
          </p:cNvSpPr>
          <p:nvPr>
            <p:ph type="body" idx="2"/>
          </p:nvPr>
        </p:nvSpPr>
        <p:spPr>
          <a:xfrm>
            <a:off x="5089969" y="2160589"/>
            <a:ext cx="4184033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Shape 58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body" idx="1"/>
          </p:nvPr>
        </p:nvSpPr>
        <p:spPr>
          <a:xfrm>
            <a:off x="675745" y="2160983"/>
            <a:ext cx="4185622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60" name="Shape 60"/>
          <p:cNvSpPr txBox="1">
            <a:spLocks noGrp="1"/>
          </p:cNvSpPr>
          <p:nvPr>
            <p:ph type="body" idx="2"/>
          </p:nvPr>
        </p:nvSpPr>
        <p:spPr>
          <a:xfrm>
            <a:off x="675745" y="2737244"/>
            <a:ext cx="4185622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3"/>
          </p:nvPr>
        </p:nvSpPr>
        <p:spPr>
          <a:xfrm>
            <a:off x="5088382" y="2160983"/>
            <a:ext cx="4185617" cy="5762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body" idx="4"/>
          </p:nvPr>
        </p:nvSpPr>
        <p:spPr>
          <a:xfrm>
            <a:off x="5088383" y="2737244"/>
            <a:ext cx="4185616" cy="330411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3" name="Shape 73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4" name="Shape 74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 txBox="1">
            <a:spLocks noGrp="1"/>
          </p:cNvSpPr>
          <p:nvPr>
            <p:ph type="title"/>
          </p:nvPr>
        </p:nvSpPr>
        <p:spPr>
          <a:xfrm>
            <a:off x="677333" y="1498604"/>
            <a:ext cx="3854527" cy="127846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1"/>
          </p:nvPr>
        </p:nvSpPr>
        <p:spPr>
          <a:xfrm>
            <a:off x="4760460" y="514924"/>
            <a:ext cx="4513540" cy="55264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2"/>
          </p:nvPr>
        </p:nvSpPr>
        <p:spPr>
          <a:xfrm>
            <a:off x="677333" y="2777068"/>
            <a:ext cx="3854527" cy="2584448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063" indent="-12562" rtl="0">
              <a:spcBef>
                <a:spcPts val="0"/>
              </a:spcBef>
              <a:buFont typeface="Trebuchet MS"/>
              <a:buNone/>
              <a:defRPr/>
            </a:lvl2pPr>
            <a:lvl3pPr marL="914126" indent="-12425" rtl="0">
              <a:spcBef>
                <a:spcPts val="0"/>
              </a:spcBef>
              <a:buFont typeface="Trebuchet MS"/>
              <a:buNone/>
              <a:defRPr/>
            </a:lvl3pPr>
            <a:lvl4pPr marL="1371189" indent="-12288" rtl="0">
              <a:spcBef>
                <a:spcPts val="0"/>
              </a:spcBef>
              <a:buFont typeface="Trebuchet MS"/>
              <a:buNone/>
              <a:defRPr/>
            </a:lvl4pPr>
            <a:lvl5pPr marL="1828251" indent="-12151" rtl="0">
              <a:spcBef>
                <a:spcPts val="0"/>
              </a:spcBef>
              <a:buFont typeface="Trebuchet MS"/>
              <a:buNone/>
              <a:defRPr/>
            </a:lvl5pPr>
            <a:lvl6pPr marL="2285314" indent="-12013" rtl="0">
              <a:spcBef>
                <a:spcPts val="0"/>
              </a:spcBef>
              <a:buFont typeface="Trebuchet MS"/>
              <a:buNone/>
              <a:defRPr/>
            </a:lvl6pPr>
            <a:lvl7pPr marL="2742377" indent="-11876" rtl="0">
              <a:spcBef>
                <a:spcPts val="0"/>
              </a:spcBef>
              <a:buFont typeface="Trebuchet MS"/>
              <a:buNone/>
              <a:defRPr/>
            </a:lvl7pPr>
            <a:lvl8pPr marL="3199440" indent="-11739" rtl="0">
              <a:spcBef>
                <a:spcPts val="0"/>
              </a:spcBef>
              <a:buFont typeface="Trebuchet MS"/>
              <a:buNone/>
              <a:defRPr/>
            </a:lvl8pPr>
            <a:lvl9pPr marL="3656503" indent="-11603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0" name="Shape 80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1" name="Shape 81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677333" y="4800600"/>
            <a:ext cx="8596667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idx="2"/>
          </p:nvPr>
        </p:nvSpPr>
        <p:spPr>
          <a:xfrm>
            <a:off x="677333" y="609600"/>
            <a:ext cx="8596668" cy="3845718"/>
          </a:xfrm>
          <a:prstGeom prst="rect">
            <a:avLst/>
          </a:prstGeom>
          <a:noFill/>
          <a:ln>
            <a:noFill/>
          </a:ln>
        </p:spPr>
      </p:sp>
      <p:sp>
        <p:nvSpPr>
          <p:cNvPr id="85" name="Shape 85"/>
          <p:cNvSpPr txBox="1">
            <a:spLocks noGrp="1"/>
          </p:cNvSpPr>
          <p:nvPr>
            <p:ph type="body" idx="1"/>
          </p:nvPr>
        </p:nvSpPr>
        <p:spPr>
          <a:xfrm>
            <a:off x="677333" y="5367337"/>
            <a:ext cx="8596667" cy="674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Trebuchet MS"/>
              <a:buNone/>
              <a:defRPr/>
            </a:lvl1pPr>
            <a:lvl2pPr marL="457200" indent="0" rtl="0">
              <a:spcBef>
                <a:spcPts val="0"/>
              </a:spcBef>
              <a:buFont typeface="Trebuchet MS"/>
              <a:buNone/>
              <a:defRPr/>
            </a:lvl2pPr>
            <a:lvl3pPr marL="914400" indent="0" rtl="0">
              <a:spcBef>
                <a:spcPts val="0"/>
              </a:spcBef>
              <a:buFont typeface="Trebuchet MS"/>
              <a:buNone/>
              <a:defRPr/>
            </a:lvl3pPr>
            <a:lvl4pPr marL="1371600" indent="0" rtl="0">
              <a:spcBef>
                <a:spcPts val="0"/>
              </a:spcBef>
              <a:buFont typeface="Trebuchet MS"/>
              <a:buNone/>
              <a:defRPr/>
            </a:lvl4pPr>
            <a:lvl5pPr marL="1828800" indent="0" rtl="0">
              <a:spcBef>
                <a:spcPts val="0"/>
              </a:spcBef>
              <a:buFont typeface="Trebuchet MS"/>
              <a:buNone/>
              <a:defRPr/>
            </a:lvl5pPr>
            <a:lvl6pPr marL="2286000" indent="0" rtl="0">
              <a:spcBef>
                <a:spcPts val="0"/>
              </a:spcBef>
              <a:buFont typeface="Trebuchet MS"/>
              <a:buNone/>
              <a:defRPr/>
            </a:lvl6pPr>
            <a:lvl7pPr marL="2743200" indent="0" rtl="0">
              <a:spcBef>
                <a:spcPts val="0"/>
              </a:spcBef>
              <a:buFont typeface="Trebuchet MS"/>
              <a:buNone/>
              <a:defRPr/>
            </a:lvl7pPr>
            <a:lvl8pPr marL="3200400" indent="0" rtl="0">
              <a:spcBef>
                <a:spcPts val="0"/>
              </a:spcBef>
              <a:buFont typeface="Trebuchet MS"/>
              <a:buNone/>
              <a:defRPr/>
            </a:lvl8pPr>
            <a:lvl9pPr marL="3657600" indent="0" rtl="0">
              <a:spcBef>
                <a:spcPts val="0"/>
              </a:spcBef>
              <a:buFont typeface="Trebuchet MS"/>
              <a:buNone/>
              <a:defRPr/>
            </a:lvl9pPr>
          </a:lstStyle>
          <a:p>
            <a:endParaRPr/>
          </a:p>
        </p:txBody>
      </p:sp>
      <p:sp>
        <p:nvSpPr>
          <p:cNvPr id="86" name="Shape 86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7" name="Shape 87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8" name="Shape 88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dk2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Shape 5"/>
          <p:cNvGrpSpPr/>
          <p:nvPr/>
        </p:nvGrpSpPr>
        <p:grpSpPr>
          <a:xfrm>
            <a:off x="0" y="-8466"/>
            <a:ext cx="12192000" cy="6866467"/>
            <a:chOff x="0" y="-8466"/>
            <a:chExt cx="12192000" cy="6866467"/>
          </a:xfrm>
        </p:grpSpPr>
        <p:cxnSp>
          <p:nvCxnSpPr>
            <p:cNvPr id="6" name="Shape 6"/>
            <p:cNvCxnSpPr/>
            <p:nvPr/>
          </p:nvCxnSpPr>
          <p:spPr>
            <a:xfrm>
              <a:off x="9371011" y="0"/>
              <a:ext cx="1219199" cy="6858000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7" name="Shape 7"/>
            <p:cNvCxnSpPr/>
            <p:nvPr/>
          </p:nvCxnSpPr>
          <p:spPr>
            <a:xfrm flipH="1">
              <a:off x="7425266" y="3681412"/>
              <a:ext cx="4763558" cy="3176586"/>
            </a:xfrm>
            <a:prstGeom prst="straightConnector1">
              <a:avLst/>
            </a:prstGeom>
            <a:noFill/>
            <a:ln w="9525" cap="flat" cmpd="sng">
              <a:solidFill>
                <a:srgbClr val="262626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sp>
          <p:nvSpPr>
            <p:cNvPr id="8" name="Shape 8"/>
            <p:cNvSpPr/>
            <p:nvPr/>
          </p:nvSpPr>
          <p:spPr>
            <a:xfrm>
              <a:off x="9181475" y="-8466"/>
              <a:ext cx="3007348" cy="6866466"/>
            </a:xfrm>
            <a:custGeom>
              <a:avLst/>
              <a:gdLst/>
              <a:ahLst/>
              <a:cxnLst/>
              <a:rect l="0" t="0" r="0" b="0"/>
              <a:pathLst>
                <a:path w="3007349" h="6866467" extrusionOk="0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29803"/>
              </a:schemeClr>
            </a:solidFill>
            <a:ln>
              <a:noFill/>
            </a:ln>
          </p:spPr>
        </p:sp>
        <p:sp>
          <p:nvSpPr>
            <p:cNvPr id="9" name="Shape 9"/>
            <p:cNvSpPr/>
            <p:nvPr/>
          </p:nvSpPr>
          <p:spPr>
            <a:xfrm>
              <a:off x="9603442" y="-8466"/>
              <a:ext cx="2588558" cy="6866466"/>
            </a:xfrm>
            <a:custGeom>
              <a:avLst/>
              <a:gdLst/>
              <a:ahLst/>
              <a:cxnLst/>
              <a:rect l="0" t="0" r="0" b="0"/>
              <a:pathLst>
                <a:path w="2573311" h="6866467" extrusionOk="0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</p:spPr>
        </p:sp>
        <p:sp>
          <p:nvSpPr>
            <p:cNvPr id="10" name="Shape 10"/>
            <p:cNvSpPr/>
            <p:nvPr/>
          </p:nvSpPr>
          <p:spPr>
            <a:xfrm>
              <a:off x="8932332" y="3048000"/>
              <a:ext cx="3259667" cy="3809999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1764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11"/>
            <p:cNvSpPr/>
            <p:nvPr/>
          </p:nvSpPr>
          <p:spPr>
            <a:xfrm>
              <a:off x="9334500" y="-8466"/>
              <a:ext cx="2854325" cy="6866466"/>
            </a:xfrm>
            <a:custGeom>
              <a:avLst/>
              <a:gdLst/>
              <a:ahLst/>
              <a:cxnLst/>
              <a:rect l="0" t="0" r="0" b="0"/>
              <a:pathLst>
                <a:path w="2858013" h="6866467" extrusionOk="0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3F7818">
                <a:alpha val="69803"/>
              </a:srgbClr>
            </a:solidFill>
            <a:ln>
              <a:noFill/>
            </a:ln>
          </p:spPr>
        </p:sp>
        <p:sp>
          <p:nvSpPr>
            <p:cNvPr id="12" name="Shape 12"/>
            <p:cNvSpPr/>
            <p:nvPr/>
          </p:nvSpPr>
          <p:spPr>
            <a:xfrm>
              <a:off x="10898729" y="-8466"/>
              <a:ext cx="1290093" cy="6866467"/>
            </a:xfrm>
            <a:custGeom>
              <a:avLst/>
              <a:gdLst/>
              <a:ahLst/>
              <a:cxnLst/>
              <a:rect l="0" t="0" r="0" b="0"/>
              <a:pathLst>
                <a:path w="1290094" h="6858000" extrusionOk="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rgbClr val="BFE471">
                <a:alpha val="69803"/>
              </a:srgbClr>
            </a:solidFill>
            <a:ln>
              <a:noFill/>
            </a:ln>
          </p:spPr>
        </p:sp>
        <p:sp>
          <p:nvSpPr>
            <p:cNvPr id="13" name="Shape 13"/>
            <p:cNvSpPr/>
            <p:nvPr/>
          </p:nvSpPr>
          <p:spPr>
            <a:xfrm>
              <a:off x="10938999" y="-8466"/>
              <a:ext cx="1249824" cy="6866467"/>
            </a:xfrm>
            <a:custGeom>
              <a:avLst/>
              <a:gdLst/>
              <a:ahLst/>
              <a:cxnLst/>
              <a:rect l="0" t="0" r="0" b="0"/>
              <a:pathLst>
                <a:path w="1249825" h="6858000" extrusionOk="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4705"/>
              </a:schemeClr>
            </a:solidFill>
            <a:ln>
              <a:noFill/>
            </a:ln>
          </p:spPr>
        </p:sp>
        <p:sp>
          <p:nvSpPr>
            <p:cNvPr id="14" name="Shape 14"/>
            <p:cNvSpPr/>
            <p:nvPr/>
          </p:nvSpPr>
          <p:spPr>
            <a:xfrm>
              <a:off x="10371665" y="3589867"/>
              <a:ext cx="1817159" cy="3268132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>
              <a:off x="0" y="4013200"/>
              <a:ext cx="448732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4705"/>
              </a:schemeClr>
            </a:solidFill>
            <a:ln>
              <a:noFill/>
            </a:ln>
          </p:spPr>
          <p:txBody>
            <a:bodyPr lIns="91425" tIns="91425" rIns="91425" bIns="91425" anchor="ctr" anchorCtr="0">
              <a:noAutofit/>
            </a:bodyPr>
            <a:lstStyle/>
            <a:p>
              <a:pPr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6" name="Shape 16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l" rtl="0">
              <a:spcBef>
                <a:spcPts val="0"/>
              </a:spcBef>
              <a:buClr>
                <a:schemeClr val="accent1"/>
              </a:buClr>
              <a:buFont typeface="Trebuchet MS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1pPr>
            <a:lvl2pPr marL="742950" marR="0" indent="-20446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2pPr>
            <a:lvl3pPr marL="1143000" marR="0" indent="-15748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3pPr>
            <a:lvl4pPr marL="16002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4pPr>
            <a:lvl5pPr marL="20574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5pPr>
            <a:lvl6pPr marL="25146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6pPr>
            <a:lvl7pPr marL="2971800" marR="0" indent="-16763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7pPr>
            <a:lvl8pPr marL="3429000" marR="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8pPr>
            <a:lvl9pPr marL="3886200" marR="0" indent="-16764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Char char=""/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dt" idx="10"/>
          </p:nvPr>
        </p:nvSpPr>
        <p:spPr>
          <a:xfrm>
            <a:off x="7205132" y="6041362"/>
            <a:ext cx="911938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ftr" idx="11"/>
          </p:nvPr>
        </p:nvSpPr>
        <p:spPr>
          <a:xfrm>
            <a:off x="677333" y="6041362"/>
            <a:ext cx="6297612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sldNum" idx="12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>
            <a:lvl1pPr marL="0" marR="0" indent="0" algn="r" rtl="0">
              <a:spcBef>
                <a:spcPts val="0"/>
              </a:spcBef>
              <a:buNone/>
              <a:defRPr sz="9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defRPr>
            </a:lvl1pPr>
          </a:lstStyle>
          <a:p>
            <a:pPr marL="0" lvl="0" indent="0">
              <a:spcBef>
                <a:spcPts val="0"/>
              </a:spcBef>
              <a:buSzPct val="25000"/>
              <a:buNone/>
            </a:pPr>
            <a:fld id="{00000000-1234-1234-1234-123412341234}" type="slidenum">
              <a:rPr lang="pt-PT"/>
              <a:t>‹#›</a:t>
            </a:fld>
            <a:endParaRPr lang="pt-PT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hape 139"/>
          <p:cNvSpPr txBox="1">
            <a:spLocks noGrp="1"/>
          </p:cNvSpPr>
          <p:nvPr>
            <p:ph type="ctrTitle"/>
          </p:nvPr>
        </p:nvSpPr>
        <p:spPr>
          <a:xfrm>
            <a:off x="1507066" y="2404533"/>
            <a:ext cx="7766936" cy="1646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5400" b="0" i="0" u="none" strike="noStrike" cap="none" baseline="0" dirty="0" err="1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People’s</a:t>
            </a:r>
            <a:r>
              <a:rPr lang="pt-PT" sz="5400" b="0" i="0" u="none" strike="noStrike" cap="none" baseline="0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records </a:t>
            </a:r>
            <a:br>
              <a:rPr lang="pt-PT" sz="5400" b="0" i="0" u="none" strike="noStrike" cap="none" baseline="0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r>
              <a:rPr lang="pt-PT" sz="2000" b="0" i="0" u="none" strike="noStrike" cap="none" baseline="0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Loja de Discos</a:t>
            </a:r>
            <a:endParaRPr lang="pt-PT" sz="2000" b="0" i="0" u="none" strike="noStrike" cap="none" baseline="0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40" name="Shape 140"/>
          <p:cNvSpPr txBox="1">
            <a:spLocks noGrp="1"/>
          </p:cNvSpPr>
          <p:nvPr>
            <p:ph type="subTitle" idx="1"/>
          </p:nvPr>
        </p:nvSpPr>
        <p:spPr>
          <a:xfrm>
            <a:off x="1507066" y="4050832"/>
            <a:ext cx="7766936" cy="10968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25000"/>
              <a:buFont typeface="Noto Symbol"/>
              <a:buNone/>
            </a:pPr>
            <a:r>
              <a:rPr lang="pt-PT" sz="1800" b="0" i="0" u="none" strike="noStrike" cap="none" baseline="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Projeto de Base de Dados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Aspetos</a:t>
            </a:r>
            <a:r>
              <a:rPr lang="pt-PT" sz="3600" b="0" i="0" u="none" strike="noStrike" cap="none" dirty="0" smtClean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a melhorar</a:t>
            </a:r>
            <a:endParaRPr lang="pt-PT" sz="3600" b="0" i="0" u="none" strike="noStrike" cap="none" baseline="0" dirty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10052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r>
              <a:rPr lang="pt-PT" sz="1800" b="0" i="0" u="none" strike="noStrike" cap="none" baseline="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Para</a:t>
            </a:r>
            <a:r>
              <a:rPr lang="pt-PT" sz="1800" b="0" i="0" u="none" strike="noStrike" cap="none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a entrega final pretendemos melhorar: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lang="pt-PT" sz="1800" b="0" i="0" u="none" strike="noStrike" cap="none" dirty="0" smtClean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- Criar opções para alterar dados; 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r>
              <a:rPr lang="pt-PT" sz="1800" b="0" i="0" u="none" strike="noStrike" cap="none" baseline="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pt-PT" sz="1800" b="0" i="0" u="none" strike="noStrike" cap="none" baseline="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- Melhorar validações;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- Finalizar a secção para Destaques(promoções);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	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- Questões de segurança.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1800" b="0" i="0" u="none" strike="noStrike" cap="none" baseline="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  <p:extLst>
      <p:ext uri="{BB962C8B-B14F-4D97-AF65-F5344CB8AC3E}">
        <p14:creationId xmlns:p14="http://schemas.microsoft.com/office/powerpoint/2010/main" val="2744097837"/>
      </p:ext>
    </p:extLst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Membros projeto </a:t>
            </a:r>
          </a:p>
        </p:txBody>
      </p:sp>
      <p:sp>
        <p:nvSpPr>
          <p:cNvPr id="146" name="Shape 146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Grupo 12 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Turma P1</a:t>
            </a:r>
          </a:p>
          <a:p>
            <a:pPr marL="342900" marR="0" lvl="0" indent="-251459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1800" b="0" i="0" u="none" strike="noStrike" cap="none" baseline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Marco Macedo nº 59962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Rui Espinha Ribeiro nº 68794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Problema</a:t>
            </a:r>
            <a:b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</a:br>
            <a:endParaRPr lang="pt-PT" sz="3600" b="0" i="0" u="none" strike="noStrike" cap="none" baseline="0">
              <a:solidFill>
                <a:schemeClr val="accent1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  <p:sp>
        <p:nvSpPr>
          <p:cNvPr id="152" name="Shape 152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Criar um sistema que permita ger</a:t>
            </a: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ir os discos, os clientes, os funcionários, as vendas e as encomendas</a:t>
            </a:r>
            <a:r>
              <a:rPr lang="pt-PT" sz="1800" b="0" i="0" u="none" strike="noStrike" cap="none" baseline="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de uma loja de discos. </a:t>
            </a: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Este sistema é utilizado por 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Funcionários </a:t>
            </a: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 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 o Administrador</a:t>
            </a: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.</a:t>
            </a: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Requisitos</a:t>
            </a:r>
            <a:r>
              <a:rPr lang="pt-PT" sz="360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 gerais</a:t>
            </a:r>
          </a:p>
        </p:txBody>
      </p:sp>
      <p:sp>
        <p:nvSpPr>
          <p:cNvPr id="158" name="Shape 158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discos, artistas, 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editoras, promoções;</a:t>
            </a:r>
            <a:endParaRPr lang="pt-PT"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vendas, encomendas (feitas pelo cliente ou por uma loja à editora) e respetivos métodos de pagamento;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funcionários e atribuir comissões de 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venda;</a:t>
            </a:r>
            <a:endParaRPr lang="pt-PT"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Registar dados de clientes (incluindo o tipo de cliente Premium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);</a:t>
            </a:r>
            <a:endParaRPr lang="pt-PT"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rgbClr val="FEFEFE"/>
              </a:buClr>
              <a:buSzPct val="100000"/>
              <a:buFont typeface="Trebuchet MS"/>
              <a:buChar char="●"/>
            </a:pPr>
            <a:r>
              <a:rPr lang="pt-PT" sz="1800" dirty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Editar todos os </a:t>
            </a:r>
            <a:r>
              <a:rPr lang="pt-PT" sz="1800" dirty="0" smtClean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anteriores;</a:t>
            </a:r>
            <a:endParaRPr lang="pt-PT" sz="1800" dirty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 txBox="1">
            <a:spLocks noGrp="1"/>
          </p:cNvSpPr>
          <p:nvPr>
            <p:ph type="title"/>
          </p:nvPr>
        </p:nvSpPr>
        <p:spPr>
          <a:xfrm>
            <a:off x="0" y="299242"/>
            <a:ext cx="10515599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Diagrama                                                 Entidade-Relação</a:t>
            </a:r>
          </a:p>
        </p:txBody>
      </p:sp>
      <p:pic>
        <p:nvPicPr>
          <p:cNvPr id="164" name="Shape 164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016237" y="52382"/>
            <a:ext cx="5536292" cy="680561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 txBox="1">
            <a:spLocks noGrp="1"/>
          </p:cNvSpPr>
          <p:nvPr>
            <p:ph type="title"/>
          </p:nvPr>
        </p:nvSpPr>
        <p:spPr>
          <a:xfrm>
            <a:off x="101600" y="365125"/>
            <a:ext cx="11137900" cy="132556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Esquema                                                     Relacional</a:t>
            </a:r>
          </a:p>
        </p:txBody>
      </p:sp>
      <p:pic>
        <p:nvPicPr>
          <p:cNvPr id="170" name="Shape 170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4173962" y="0"/>
            <a:ext cx="5037874" cy="687783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Shape 183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Ferramentas utilizadas</a:t>
            </a:r>
          </a:p>
        </p:txBody>
      </p:sp>
      <p:sp>
        <p:nvSpPr>
          <p:cNvPr id="184" name="Shape 184"/>
          <p:cNvSpPr txBox="1">
            <a:spLocks noGrp="1"/>
          </p:cNvSpPr>
          <p:nvPr>
            <p:ph type="body" idx="1"/>
          </p:nvPr>
        </p:nvSpPr>
        <p:spPr>
          <a:xfrm>
            <a:off x="677333" y="2160589"/>
            <a:ext cx="8596668" cy="388077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Sql Server 2012 ( SQL – DDL; SQL – DML; Stored Procedures; UDF..)</a:t>
            </a:r>
          </a:p>
          <a:p>
            <a:pPr marL="342900" marR="0" lvl="0" indent="-34290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SzPct val="79999"/>
              <a:buFont typeface="Noto Symbol"/>
              <a:buChar char=""/>
            </a:pPr>
            <a:r>
              <a:rPr lang="pt-PT" sz="1800" b="0" i="0" u="none" strike="noStrike" cap="none" baseline="0">
                <a:solidFill>
                  <a:srgbClr val="FEFEFE"/>
                </a:solidFill>
                <a:latin typeface="Trebuchet MS"/>
                <a:ea typeface="Trebuchet MS"/>
                <a:cs typeface="Trebuchet MS"/>
                <a:sym typeface="Trebuchet MS"/>
              </a:rPr>
              <a:t>Visual Studio 2012 (C#)</a:t>
            </a:r>
          </a:p>
          <a:p>
            <a:pPr marL="0" marR="0" lvl="0" indent="0" algn="l" rtl="0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Noto Symbol"/>
              <a:buNone/>
            </a:pPr>
            <a:endParaRPr sz="1800" b="0" i="0" u="none" strike="noStrike" cap="none" baseline="0">
              <a:solidFill>
                <a:srgbClr val="FEFEFE"/>
              </a:solidFill>
              <a:latin typeface="Trebuchet MS"/>
              <a:ea typeface="Trebuchet MS"/>
              <a:cs typeface="Trebuchet MS"/>
              <a:sym typeface="Trebuchet MS"/>
            </a:endParaRPr>
          </a:p>
        </p:txBody>
      </p:sp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Shape 175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Interface</a:t>
            </a:r>
          </a:p>
        </p:txBody>
      </p:sp>
      <p:pic>
        <p:nvPicPr>
          <p:cNvPr id="176" name="Shape 176"/>
          <p:cNvPicPr preferRelativeResize="0">
            <a:picLocks noGrp="1"/>
          </p:cNvPicPr>
          <p:nvPr>
            <p:ph type="body" idx="1"/>
          </p:nvPr>
        </p:nvPicPr>
        <p:blipFill rotWithShape="1">
          <a:blip r:embed="rId3">
            <a:alphaModFix/>
          </a:blip>
          <a:srcRect/>
          <a:stretch/>
        </p:blipFill>
        <p:spPr>
          <a:xfrm>
            <a:off x="3413771" y="284940"/>
            <a:ext cx="5364458" cy="2811492"/>
          </a:xfrm>
          <a:prstGeom prst="rect">
            <a:avLst/>
          </a:prstGeom>
          <a:noFill/>
          <a:ln>
            <a:noFill/>
          </a:ln>
        </p:spPr>
      </p:pic>
      <p:pic>
        <p:nvPicPr>
          <p:cNvPr id="177" name="Shape 177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096000" y="3176617"/>
            <a:ext cx="5757252" cy="351183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8" name="Shape 178"/>
          <p:cNvPicPr preferRelativeResize="0"/>
          <p:nvPr/>
        </p:nvPicPr>
        <p:blipFill rotWithShape="1">
          <a:blip r:embed="rId5">
            <a:alphaModFix/>
          </a:blip>
          <a:srcRect/>
          <a:stretch/>
        </p:blipFill>
        <p:spPr>
          <a:xfrm>
            <a:off x="92765" y="3187348"/>
            <a:ext cx="5742168" cy="350110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 txBox="1">
            <a:spLocks noGrp="1"/>
          </p:cNvSpPr>
          <p:nvPr>
            <p:ph type="title"/>
          </p:nvPr>
        </p:nvSpPr>
        <p:spPr>
          <a:xfrm>
            <a:off x="677333" y="609600"/>
            <a:ext cx="8596668" cy="13208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chemeClr val="accent1"/>
              </a:buClr>
              <a:buSzPct val="25000"/>
              <a:buFont typeface="Trebuchet MS"/>
              <a:buNone/>
            </a:pPr>
            <a:r>
              <a:rPr lang="pt-PT" sz="3600" b="0" i="0" u="none" strike="noStrike" cap="none" baseline="0" dirty="0">
                <a:solidFill>
                  <a:schemeClr val="accent1"/>
                </a:solidFill>
                <a:latin typeface="Trebuchet MS"/>
                <a:ea typeface="Trebuchet MS"/>
                <a:cs typeface="Trebuchet MS"/>
                <a:sym typeface="Trebuchet MS"/>
              </a:rPr>
              <a:t>Live demo</a:t>
            </a:r>
          </a:p>
        </p:txBody>
      </p:sp>
      <p:pic>
        <p:nvPicPr>
          <p:cNvPr id="2" name="livedemo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243218" y="1270000"/>
            <a:ext cx="9920725" cy="5588000"/>
          </a:xfrm>
          <a:prstGeom prst="rect">
            <a:avLst/>
          </a:prstGeom>
        </p:spPr>
      </p:pic>
    </p:spTree>
  </p:cSld>
  <p:clrMapOvr>
    <a:masterClrMapping/>
  </p:clrMapOvr>
  <p:transition spd="slow">
    <p:cut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rgbClr val="000000"/>
      </a:dk1>
      <a:lt1>
        <a:srgbClr val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</TotalTime>
  <Words>161</Words>
  <Application>Microsoft Office PowerPoint</Application>
  <PresentationFormat>Widescreen</PresentationFormat>
  <Paragraphs>35</Paragraphs>
  <Slides>10</Slides>
  <Notes>10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Noto Symbol</vt:lpstr>
      <vt:lpstr>Trebuchet MS</vt:lpstr>
      <vt:lpstr>Facet</vt:lpstr>
      <vt:lpstr>People’s records  Loja de Discos</vt:lpstr>
      <vt:lpstr>Membros projeto </vt:lpstr>
      <vt:lpstr>Problema </vt:lpstr>
      <vt:lpstr>Requisitos gerais</vt:lpstr>
      <vt:lpstr>Diagrama                                                 Entidade-Relação</vt:lpstr>
      <vt:lpstr>Esquema                                                     Relacional</vt:lpstr>
      <vt:lpstr>Ferramentas utilizadas</vt:lpstr>
      <vt:lpstr>Interface</vt:lpstr>
      <vt:lpstr>Live demo</vt:lpstr>
      <vt:lpstr>Aspetos a melhorar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Loja de Discos</dc:title>
  <cp:lastModifiedBy>Marco Macedo</cp:lastModifiedBy>
  <cp:revision>7</cp:revision>
  <dcterms:modified xsi:type="dcterms:W3CDTF">2015-06-01T16:59:06Z</dcterms:modified>
</cp:coreProperties>
</file>